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
  </p:notes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108"/>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79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2DBC5-801C-4B96-A224-D9BF7D4D8A19}" type="datetimeFigureOut">
              <a:rPr lang="en-US" smtClean="0"/>
              <a:t>9/10/2020</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A4F4A-FA72-4901-8F36-DAF5A13EDA5F}"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A4F4A-FA72-4901-8F36-DAF5A13EDA5F}"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7961376"/>
            <a:ext cx="6858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858" y="8071104"/>
            <a:ext cx="1687068"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769364" y="8058912"/>
            <a:ext cx="5088636"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771650" y="5384800"/>
            <a:ext cx="4857750" cy="24384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1771650" y="8066716"/>
            <a:ext cx="5029200" cy="9144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57150" y="8091599"/>
            <a:ext cx="1543050" cy="914400"/>
          </a:xfrm>
        </p:spPr>
        <p:txBody>
          <a:bodyPr>
            <a:noAutofit/>
          </a:bodyPr>
          <a:lstStyle>
            <a:lvl1pPr algn="ctr">
              <a:defRPr sz="2000">
                <a:solidFill>
                  <a:srgbClr val="FFFFFF"/>
                </a:solidFill>
              </a:defRPr>
            </a:lvl1pPr>
          </a:lstStyle>
          <a:p>
            <a:fld id="{93A2E849-5CAD-4B3E-8CCC-EE29B4F63F60}" type="datetimeFigureOut">
              <a:rPr lang="en-US" smtClean="0"/>
              <a:t>9/10/2020</a:t>
            </a:fld>
            <a:endParaRPr lang="en-US" dirty="0"/>
          </a:p>
        </p:txBody>
      </p:sp>
      <p:sp>
        <p:nvSpPr>
          <p:cNvPr id="17" name="Footer Placeholder 16"/>
          <p:cNvSpPr>
            <a:spLocks noGrp="1"/>
          </p:cNvSpPr>
          <p:nvPr>
            <p:ph type="ftr" sz="quarter" idx="11"/>
          </p:nvPr>
        </p:nvSpPr>
        <p:spPr>
          <a:xfrm>
            <a:off x="1564045" y="315385"/>
            <a:ext cx="4400550" cy="486833"/>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6000750" y="304800"/>
            <a:ext cx="628650" cy="508000"/>
          </a:xfrm>
        </p:spPr>
        <p:txBody>
          <a:bodyPr/>
          <a:lstStyle>
            <a:lvl1pPr>
              <a:defRPr>
                <a:solidFill>
                  <a:schemeClr val="tx2"/>
                </a:solidFill>
              </a:defRPr>
            </a:lvl1pPr>
          </a:lstStyle>
          <a:p>
            <a:fld id="{1B933CFC-1A21-48AD-9133-62C44B58847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33CFC-1A21-48AD-9133-62C44B58847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4900" y="812801"/>
            <a:ext cx="1543050" cy="735541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42900" y="812800"/>
            <a:ext cx="4171950" cy="7355419"/>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914900" y="8331204"/>
            <a:ext cx="1657350" cy="486833"/>
          </a:xfrm>
        </p:spPr>
        <p:txBody>
          <a:bodyPr/>
          <a:lstStyle/>
          <a:p>
            <a:fld id="{93A2E849-5CAD-4B3E-8CCC-EE29B4F63F60}" type="datetimeFigureOut">
              <a:rPr lang="en-US" smtClean="0"/>
              <a:t>9/10/2020</a:t>
            </a:fld>
            <a:endParaRPr lang="en-US" dirty="0"/>
          </a:p>
        </p:txBody>
      </p:sp>
      <p:sp>
        <p:nvSpPr>
          <p:cNvPr id="5" name="Footer Placeholder 4"/>
          <p:cNvSpPr>
            <a:spLocks noGrp="1"/>
          </p:cNvSpPr>
          <p:nvPr>
            <p:ph type="ftr" sz="quarter" idx="11"/>
          </p:nvPr>
        </p:nvSpPr>
        <p:spPr>
          <a:xfrm>
            <a:off x="342901" y="8330944"/>
            <a:ext cx="4180112" cy="486833"/>
          </a:xfrm>
        </p:spPr>
        <p:txBody>
          <a:bodyPr/>
          <a:lstStyle/>
          <a:p>
            <a:endParaRPr lang="en-US" dirty="0"/>
          </a:p>
        </p:txBody>
      </p:sp>
      <p:sp>
        <p:nvSpPr>
          <p:cNvPr id="7" name="Rectangle 6"/>
          <p:cNvSpPr/>
          <p:nvPr/>
        </p:nvSpPr>
        <p:spPr bwMode="white">
          <a:xfrm>
            <a:off x="4572239" y="0"/>
            <a:ext cx="240030" cy="9144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4606529" y="812800"/>
            <a:ext cx="171450" cy="833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4606529" y="0"/>
            <a:ext cx="171450" cy="7112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4336654" y="263922"/>
            <a:ext cx="711200" cy="183357"/>
          </a:xfrm>
        </p:spPr>
        <p:txBody>
          <a:bodyPr/>
          <a:lstStyle/>
          <a:p>
            <a:fld id="{1B933CFC-1A21-48AD-9133-62C44B58847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0"/>
            <a:ext cx="6115050" cy="13208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B933CFC-1A21-48AD-9133-62C44B588478}" type="slidenum">
              <a:rPr lang="en-US" smtClean="0"/>
              <a:t>‹#›</a:t>
            </a:fld>
            <a:endParaRPr lang="en-US" dirty="0"/>
          </a:p>
        </p:txBody>
      </p:sp>
      <p:sp>
        <p:nvSpPr>
          <p:cNvPr id="8" name="Content Placeholder 7"/>
          <p:cNvSpPr>
            <a:spLocks noGrp="1"/>
          </p:cNvSpPr>
          <p:nvPr>
            <p:ph sz="quarter" idx="1"/>
          </p:nvPr>
        </p:nvSpPr>
        <p:spPr>
          <a:xfrm>
            <a:off x="459486" y="2133600"/>
            <a:ext cx="6115050" cy="5994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3657601"/>
            <a:ext cx="5342335" cy="2230967"/>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032000"/>
            <a:ext cx="6858000" cy="1524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2133600"/>
            <a:ext cx="971550" cy="1320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028700" y="2133600"/>
            <a:ext cx="5829300" cy="1320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028700" y="2133600"/>
            <a:ext cx="5715000" cy="13208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13" name="Slide Number Placeholder 12"/>
          <p:cNvSpPr>
            <a:spLocks noGrp="1"/>
          </p:cNvSpPr>
          <p:nvPr>
            <p:ph type="sldNum" sz="quarter" idx="11"/>
          </p:nvPr>
        </p:nvSpPr>
        <p:spPr>
          <a:xfrm>
            <a:off x="0" y="2336800"/>
            <a:ext cx="971550" cy="935568"/>
          </a:xfrm>
        </p:spPr>
        <p:txBody>
          <a:bodyPr>
            <a:noAutofit/>
          </a:bodyPr>
          <a:lstStyle>
            <a:lvl1pPr>
              <a:defRPr sz="2400">
                <a:solidFill>
                  <a:srgbClr val="FFFFFF"/>
                </a:solidFill>
              </a:defRPr>
            </a:lvl1pPr>
          </a:lstStyle>
          <a:p>
            <a:fld id="{1B933CFC-1A21-48AD-9133-62C44B58847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457200" y="2119423"/>
            <a:ext cx="2914650" cy="6096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3633676" y="2119423"/>
            <a:ext cx="2914650" cy="6096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3A2E849-5CAD-4B3E-8CCC-EE29B4F63F60}" type="datetimeFigureOut">
              <a:rPr lang="en-US" smtClean="0"/>
              <a:t>9/10/2020</a:t>
            </a:fld>
            <a:endParaRPr lang="en-US" dirty="0"/>
          </a:p>
        </p:txBody>
      </p:sp>
      <p:sp>
        <p:nvSpPr>
          <p:cNvPr id="10" name="Slide Number Placeholder 9"/>
          <p:cNvSpPr>
            <a:spLocks noGrp="1"/>
          </p:cNvSpPr>
          <p:nvPr>
            <p:ph type="sldNum" sz="quarter" idx="16"/>
          </p:nvPr>
        </p:nvSpPr>
        <p:spPr/>
        <p:txBody>
          <a:bodyPr rtlCol="0"/>
          <a:lstStyle/>
          <a:p>
            <a:fld id="{1B933CFC-1A21-48AD-9133-62C44B588478}"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0050" y="364067"/>
            <a:ext cx="6115050" cy="115993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457200" y="3251200"/>
            <a:ext cx="2914650" cy="4775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3600450" y="3251200"/>
            <a:ext cx="2914650" cy="4775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3A2E849-5CAD-4B3E-8CCC-EE29B4F63F60}" type="datetimeFigureOut">
              <a:rPr lang="en-US" smtClean="0"/>
              <a:t>9/10/2020</a:t>
            </a:fld>
            <a:endParaRPr lang="en-US" dirty="0"/>
          </a:p>
        </p:txBody>
      </p:sp>
      <p:sp>
        <p:nvSpPr>
          <p:cNvPr id="12" name="Slide Number Placeholder 11"/>
          <p:cNvSpPr>
            <a:spLocks noGrp="1"/>
          </p:cNvSpPr>
          <p:nvPr>
            <p:ph type="sldNum" sz="quarter" idx="16"/>
          </p:nvPr>
        </p:nvSpPr>
        <p:spPr/>
        <p:txBody>
          <a:bodyPr rtlCol="0"/>
          <a:lstStyle/>
          <a:p>
            <a:fld id="{1B933CFC-1A21-48AD-9133-62C44B588478}"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457200" y="2336800"/>
            <a:ext cx="2914650" cy="85344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3600450" y="2336800"/>
            <a:ext cx="2914650" cy="85344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B933CFC-1A21-48AD-9133-62C44B58847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8331200"/>
            <a:ext cx="400050" cy="508000"/>
          </a:xfrm>
        </p:spPr>
        <p:txBody>
          <a:bodyPr/>
          <a:lstStyle>
            <a:lvl1pPr>
              <a:defRPr>
                <a:solidFill>
                  <a:schemeClr val="tx2"/>
                </a:solidFill>
              </a:defRPr>
            </a:lvl1pPr>
          </a:lstStyle>
          <a:p>
            <a:fld id="{1B933CFC-1A21-48AD-9133-62C44B58847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6057900" cy="1159933"/>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3A2E849-5CAD-4B3E-8CCC-EE29B4F63F60}"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B933CFC-1A21-48AD-9133-62C44B588478}" type="slidenum">
              <a:rPr lang="en-US" smtClean="0"/>
              <a:t>‹#›</a:t>
            </a:fld>
            <a:endParaRPr lang="en-US" dirty="0"/>
          </a:p>
        </p:txBody>
      </p:sp>
      <p:sp>
        <p:nvSpPr>
          <p:cNvPr id="3" name="Text Placeholder 2"/>
          <p:cNvSpPr>
            <a:spLocks noGrp="1"/>
          </p:cNvSpPr>
          <p:nvPr>
            <p:ph type="body" idx="2"/>
          </p:nvPr>
        </p:nvSpPr>
        <p:spPr>
          <a:xfrm>
            <a:off x="457200" y="2336800"/>
            <a:ext cx="1200150" cy="5791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1771650" y="2336800"/>
            <a:ext cx="4800600" cy="5892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00150" y="7315200"/>
            <a:ext cx="5486400" cy="9144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6858" y="6096000"/>
            <a:ext cx="6858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58" y="6217920"/>
            <a:ext cx="1097280"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159002" y="6205728"/>
            <a:ext cx="5698998"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200150" y="6197600"/>
            <a:ext cx="5486400" cy="9144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085850" y="0"/>
            <a:ext cx="75438" cy="91561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4686300" y="8331201"/>
            <a:ext cx="2000250" cy="486833"/>
          </a:xfrm>
        </p:spPr>
        <p:txBody>
          <a:bodyPr rtlCol="0"/>
          <a:lstStyle/>
          <a:p>
            <a:fld id="{93A2E849-5CAD-4B3E-8CCC-EE29B4F63F60}" type="datetimeFigureOut">
              <a:rPr lang="en-US" smtClean="0"/>
              <a:t>9/10/2020</a:t>
            </a:fld>
            <a:endParaRPr lang="en-US" dirty="0"/>
          </a:p>
        </p:txBody>
      </p:sp>
      <p:sp>
        <p:nvSpPr>
          <p:cNvPr id="13" name="Slide Number Placeholder 12"/>
          <p:cNvSpPr>
            <a:spLocks noGrp="1"/>
          </p:cNvSpPr>
          <p:nvPr>
            <p:ph type="sldNum" sz="quarter" idx="11"/>
          </p:nvPr>
        </p:nvSpPr>
        <p:spPr>
          <a:xfrm>
            <a:off x="0" y="6222999"/>
            <a:ext cx="1085850" cy="884771"/>
          </a:xfrm>
        </p:spPr>
        <p:txBody>
          <a:bodyPr rtlCol="0"/>
          <a:lstStyle>
            <a:lvl1pPr>
              <a:defRPr sz="2800"/>
            </a:lvl1pPr>
          </a:lstStyle>
          <a:p>
            <a:fld id="{1B933CFC-1A21-48AD-9133-62C44B588478}" type="slidenum">
              <a:rPr lang="en-US" smtClean="0"/>
              <a:t>‹#›</a:t>
            </a:fld>
            <a:endParaRPr lang="en-US" dirty="0"/>
          </a:p>
        </p:txBody>
      </p:sp>
      <p:sp>
        <p:nvSpPr>
          <p:cNvPr id="14" name="Footer Placeholder 13"/>
          <p:cNvSpPr>
            <a:spLocks noGrp="1"/>
          </p:cNvSpPr>
          <p:nvPr>
            <p:ph type="ftr" sz="quarter" idx="12"/>
          </p:nvPr>
        </p:nvSpPr>
        <p:spPr>
          <a:xfrm>
            <a:off x="1200150" y="8330942"/>
            <a:ext cx="3429000" cy="486833"/>
          </a:xfrm>
        </p:spPr>
        <p:txBody>
          <a:bodyPr rtlCol="0"/>
          <a:lstStyle/>
          <a:p>
            <a:endParaRPr lang="en-US" dirty="0"/>
          </a:p>
        </p:txBody>
      </p:sp>
      <p:sp>
        <p:nvSpPr>
          <p:cNvPr id="3" name="Picture Placeholder 2"/>
          <p:cNvSpPr>
            <a:spLocks noGrp="1"/>
          </p:cNvSpPr>
          <p:nvPr>
            <p:ph type="pic" idx="1"/>
          </p:nvPr>
        </p:nvSpPr>
        <p:spPr>
          <a:xfrm>
            <a:off x="1170432" y="0"/>
            <a:ext cx="5687568" cy="6091936"/>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04800"/>
            <a:ext cx="6115050" cy="1320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9486" y="2133600"/>
            <a:ext cx="6115050" cy="60350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0" y="8331201"/>
            <a:ext cx="2000250" cy="486833"/>
          </a:xfrm>
          <a:prstGeom prst="rect">
            <a:avLst/>
          </a:prstGeom>
        </p:spPr>
        <p:txBody>
          <a:bodyPr vert="horz" anchor="ctr" anchorCtr="0"/>
          <a:lstStyle>
            <a:lvl1pPr algn="l" eaLnBrk="1" latinLnBrk="0" hangingPunct="1">
              <a:defRPr kumimoji="0" sz="1400">
                <a:solidFill>
                  <a:schemeClr val="tx2"/>
                </a:solidFill>
              </a:defRPr>
            </a:lvl1pPr>
          </a:lstStyle>
          <a:p>
            <a:fld id="{93A2E849-5CAD-4B3E-8CCC-EE29B4F63F60}" type="datetimeFigureOut">
              <a:rPr lang="en-US" smtClean="0"/>
              <a:t>9/10/2020</a:t>
            </a:fld>
            <a:endParaRPr lang="en-US" dirty="0"/>
          </a:p>
        </p:txBody>
      </p:sp>
      <p:sp>
        <p:nvSpPr>
          <p:cNvPr id="3" name="Footer Placeholder 2"/>
          <p:cNvSpPr>
            <a:spLocks noGrp="1"/>
          </p:cNvSpPr>
          <p:nvPr>
            <p:ph type="ftr" sz="quarter" idx="3"/>
          </p:nvPr>
        </p:nvSpPr>
        <p:spPr>
          <a:xfrm>
            <a:off x="457201" y="8330942"/>
            <a:ext cx="4065812" cy="486833"/>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645920"/>
            <a:ext cx="6858000" cy="42672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706880"/>
            <a:ext cx="40005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442912" y="1706880"/>
            <a:ext cx="6415088"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696296"/>
            <a:ext cx="400050" cy="325968"/>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B933CFC-1A21-48AD-9133-62C44B58847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canon 611.jpg"/>
          <p:cNvPicPr>
            <a:picLocks noChangeAspect="1"/>
          </p:cNvPicPr>
          <p:nvPr/>
        </p:nvPicPr>
        <p:blipFill>
          <a:blip r:embed="rId3" cstate="print"/>
          <a:srcRect l="27027" t="12162" r="49550" b="37214"/>
          <a:stretch>
            <a:fillRect/>
          </a:stretch>
        </p:blipFill>
        <p:spPr>
          <a:xfrm>
            <a:off x="228600" y="3810000"/>
            <a:ext cx="2303055" cy="3318308"/>
          </a:xfrm>
          <a:prstGeom prst="rect">
            <a:avLst/>
          </a:prstGeom>
        </p:spPr>
      </p:pic>
      <p:pic>
        <p:nvPicPr>
          <p:cNvPr id="13" name="Picture 12" descr="BBKORadio Clock.jpg"/>
          <p:cNvPicPr>
            <a:picLocks noChangeAspect="1"/>
          </p:cNvPicPr>
          <p:nvPr/>
        </p:nvPicPr>
        <p:blipFill>
          <a:blip r:embed="rId4" cstate="print">
            <a:grayscl/>
          </a:blip>
          <a:stretch>
            <a:fillRect/>
          </a:stretch>
        </p:blipFill>
        <p:spPr>
          <a:xfrm>
            <a:off x="2631489" y="5438255"/>
            <a:ext cx="4226511" cy="3486143"/>
          </a:xfrm>
          <a:prstGeom prst="rect">
            <a:avLst/>
          </a:prstGeom>
        </p:spPr>
      </p:pic>
      <p:sp>
        <p:nvSpPr>
          <p:cNvPr id="17" name="Text Placeholder 16"/>
          <p:cNvSpPr>
            <a:spLocks noGrp="1"/>
          </p:cNvSpPr>
          <p:nvPr>
            <p:ph type="body" idx="1"/>
          </p:nvPr>
        </p:nvSpPr>
        <p:spPr>
          <a:xfrm>
            <a:off x="2895600" y="2057401"/>
            <a:ext cx="3810000" cy="3657600"/>
          </a:xfrm>
          <a:noFill/>
        </p:spPr>
        <p:txBody>
          <a:bodyPr>
            <a:normAutofit/>
          </a:bodyPr>
          <a:lstStyle/>
          <a:p>
            <a:pPr algn="r"/>
            <a:r>
              <a:rPr lang="en-US" sz="1800" dirty="0">
                <a:latin typeface="Arial Narrow" pitchFamily="34" charset="0"/>
              </a:rPr>
              <a:t>Grab your cup of coffee and come on into the camp-house as All-American radio veteran Billy Kinder draws your audience into something enticing in outdoor radio…</a:t>
            </a:r>
            <a:r>
              <a:rPr lang="en-US" sz="1800" dirty="0">
                <a:latin typeface="Impact" pitchFamily="34" charset="0"/>
              </a:rPr>
              <a:t>Outdoor Entertainment.</a:t>
            </a:r>
            <a:r>
              <a:rPr lang="en-US" sz="1800" dirty="0">
                <a:latin typeface="Arial Narrow" pitchFamily="34" charset="0"/>
              </a:rPr>
              <a:t>  Celebrity guests, pro staff and experts join Billy in fire side talk that will capture the ears and hearts of your listeners…they will tune in time and time again as they simply become a listening ear around the camp-fire…ALWAYS leaving with a smile and a tidbit or two of new knowledge.  </a:t>
            </a:r>
          </a:p>
        </p:txBody>
      </p:sp>
      <p:sp>
        <p:nvSpPr>
          <p:cNvPr id="21" name="TextBox 20"/>
          <p:cNvSpPr txBox="1"/>
          <p:nvPr/>
        </p:nvSpPr>
        <p:spPr>
          <a:xfrm>
            <a:off x="2895600" y="570756"/>
            <a:ext cx="3962400" cy="1569660"/>
          </a:xfrm>
          <a:prstGeom prst="rect">
            <a:avLst/>
          </a:prstGeom>
          <a:noFill/>
        </p:spPr>
        <p:txBody>
          <a:bodyPr wrap="square" rtlCol="0">
            <a:spAutoFit/>
          </a:bodyPr>
          <a:lstStyle/>
          <a:p>
            <a:pPr algn="ctr"/>
            <a:r>
              <a:rPr lang="en-US" sz="2000" dirty="0">
                <a:solidFill>
                  <a:srgbClr val="FF0000"/>
                </a:solidFill>
              </a:rPr>
              <a:t>Saturday 6 a.m. to 8 a.m. ET</a:t>
            </a:r>
            <a:br>
              <a:rPr lang="en-US" sz="2800" dirty="0">
                <a:solidFill>
                  <a:srgbClr val="FF0000"/>
                </a:solidFill>
              </a:rPr>
            </a:br>
            <a:r>
              <a:rPr lang="en-US" sz="2400" dirty="0">
                <a:latin typeface="Impact" pitchFamily="34" charset="0"/>
              </a:rPr>
              <a:t>Kinder Outdoors</a:t>
            </a:r>
            <a:br>
              <a:rPr lang="en-US" sz="2400" dirty="0">
                <a:latin typeface="Impact" pitchFamily="34" charset="0"/>
              </a:rPr>
            </a:br>
            <a:r>
              <a:rPr lang="en-US" sz="2400" dirty="0">
                <a:latin typeface="Impact" pitchFamily="34" charset="0"/>
              </a:rPr>
              <a:t>2 Hour Radio Show</a:t>
            </a:r>
            <a:br>
              <a:rPr lang="en-US" sz="2400" dirty="0">
                <a:latin typeface="Impact" pitchFamily="34" charset="0"/>
              </a:rPr>
            </a:br>
            <a:endParaRPr lang="en-US" sz="1400" dirty="0">
              <a:latin typeface="Arial Narrow" pitchFamily="34" charset="0"/>
            </a:endParaRPr>
          </a:p>
          <a:p>
            <a:pPr algn="ctr"/>
            <a:r>
              <a:rPr lang="en-US" sz="1400" b="1" dirty="0">
                <a:solidFill>
                  <a:srgbClr val="FF0000"/>
                </a:solidFill>
                <a:latin typeface="Arial Narrow" pitchFamily="34" charset="0"/>
              </a:rPr>
              <a:t>FEED TIMES:  </a:t>
            </a:r>
            <a:r>
              <a:rPr lang="en-US" sz="1400" dirty="0">
                <a:latin typeface="Arial Narrow" pitchFamily="34" charset="0"/>
              </a:rPr>
              <a:t>AMC-8, SRN XDS , Sat. 6 a.m.-8 a.m. ET</a:t>
            </a:r>
          </a:p>
        </p:txBody>
      </p:sp>
      <p:sp>
        <p:nvSpPr>
          <p:cNvPr id="19" name="Rectangle 18"/>
          <p:cNvSpPr/>
          <p:nvPr/>
        </p:nvSpPr>
        <p:spPr>
          <a:xfrm>
            <a:off x="3810000" y="103258"/>
            <a:ext cx="2133600" cy="707886"/>
          </a:xfrm>
          <a:prstGeom prst="rect">
            <a:avLst/>
          </a:prstGeom>
          <a:noFill/>
          <a:ln>
            <a:noFill/>
          </a:ln>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dirty="0">
                <a:ln/>
                <a:solidFill>
                  <a:srgbClr val="FF0000"/>
                </a:solidFill>
                <a:latin typeface="Arial" pitchFamily="34" charset="0"/>
                <a:cs typeface="Arial" pitchFamily="34" charset="0"/>
              </a:rPr>
              <a:t>ON AIR</a:t>
            </a:r>
            <a:endParaRPr lang="en-US" sz="4000" cap="none" spc="0" dirty="0">
              <a:ln/>
              <a:solidFill>
                <a:srgbClr val="FF0000"/>
              </a:solidFill>
              <a:effectLst/>
              <a:latin typeface="Arial" pitchFamily="34" charset="0"/>
              <a:cs typeface="Arial" pitchFamily="34" charset="0"/>
            </a:endParaRPr>
          </a:p>
        </p:txBody>
      </p:sp>
      <p:cxnSp>
        <p:nvCxnSpPr>
          <p:cNvPr id="25" name="Straight Connector 24"/>
          <p:cNvCxnSpPr/>
          <p:nvPr/>
        </p:nvCxnSpPr>
        <p:spPr>
          <a:xfrm>
            <a:off x="3200400" y="1752600"/>
            <a:ext cx="3429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57200" y="6705600"/>
            <a:ext cx="2514600" cy="1600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6"/>
          <p:cNvSpPr txBox="1">
            <a:spLocks/>
          </p:cNvSpPr>
          <p:nvPr/>
        </p:nvSpPr>
        <p:spPr>
          <a:xfrm>
            <a:off x="457200" y="7010400"/>
            <a:ext cx="2514600" cy="1219200"/>
          </a:xfrm>
          <a:prstGeom prst="rect">
            <a:avLst/>
          </a:prstGeom>
          <a:noFill/>
        </p:spPr>
        <p:txBody>
          <a:bodyPr vert="horz" anchor="t">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1600" i="1" dirty="0">
                <a:solidFill>
                  <a:srgbClr val="FF0000"/>
                </a:solidFill>
              </a:rPr>
              <a:t>“When we’re not in the </a:t>
            </a:r>
            <a:br>
              <a:rPr lang="en-US" sz="1600" i="1" dirty="0">
                <a:solidFill>
                  <a:srgbClr val="FF0000"/>
                </a:solidFill>
              </a:rPr>
            </a:br>
            <a:r>
              <a:rPr lang="en-US" sz="1600" i="1" dirty="0">
                <a:solidFill>
                  <a:srgbClr val="FF0000"/>
                </a:solidFill>
              </a:rPr>
              <a:t>Great Outdoors, </a:t>
            </a:r>
            <a:br>
              <a:rPr lang="en-US" sz="1600" i="1" dirty="0">
                <a:solidFill>
                  <a:srgbClr val="FF0000"/>
                </a:solidFill>
              </a:rPr>
            </a:br>
            <a:r>
              <a:rPr lang="en-US" sz="1600" i="1" dirty="0">
                <a:solidFill>
                  <a:srgbClr val="FF0000"/>
                </a:solidFill>
              </a:rPr>
              <a:t>we’re thinking about it.”</a:t>
            </a:r>
            <a:r>
              <a:rPr kumimoji="0" lang="en-US" sz="1600" i="1" u="none" strike="noStrike" kern="1200" cap="none" spc="0" normalizeH="0" baseline="0" noProof="0" dirty="0">
                <a:ln>
                  <a:noFill/>
                </a:ln>
                <a:solidFill>
                  <a:srgbClr val="FF0000"/>
                </a:solidFill>
                <a:effectLst/>
                <a:uLnTx/>
                <a:uFillTx/>
                <a:latin typeface="+mn-lt"/>
                <a:ea typeface="+mn-ea"/>
                <a:cs typeface="+mn-cs"/>
              </a:rPr>
              <a:t> </a:t>
            </a:r>
          </a:p>
        </p:txBody>
      </p:sp>
      <p:sp>
        <p:nvSpPr>
          <p:cNvPr id="31" name="TextBox 30"/>
          <p:cNvSpPr txBox="1"/>
          <p:nvPr/>
        </p:nvSpPr>
        <p:spPr>
          <a:xfrm>
            <a:off x="228600" y="8305800"/>
            <a:ext cx="3429000" cy="646331"/>
          </a:xfrm>
          <a:prstGeom prst="rect">
            <a:avLst/>
          </a:prstGeom>
          <a:noFill/>
        </p:spPr>
        <p:txBody>
          <a:bodyPr wrap="square" rtlCol="0">
            <a:spAutoFit/>
          </a:bodyPr>
          <a:lstStyle/>
          <a:p>
            <a:pPr algn="ctr"/>
            <a:r>
              <a:rPr lang="en-US" dirty="0"/>
              <a:t>For Affiliate Sales, Contact:</a:t>
            </a:r>
            <a:br>
              <a:rPr lang="en-US" dirty="0"/>
            </a:br>
            <a:r>
              <a:rPr lang="en-US" dirty="0"/>
              <a:t>(817) 360-8090</a:t>
            </a:r>
            <a:endParaRPr lang="en-US" dirty="0">
              <a:latin typeface="Arial Narrow"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C6E36D13-4371-4FB7-B035-514A532F11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8" y="206032"/>
            <a:ext cx="3458228" cy="172911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6">
      <a:dk1>
        <a:sysClr val="windowText" lastClr="000000"/>
      </a:dk1>
      <a:lt1>
        <a:sysClr val="window" lastClr="FFFFFF"/>
      </a:lt1>
      <a:dk2>
        <a:srgbClr val="775F55"/>
      </a:dk2>
      <a:lt2>
        <a:srgbClr val="EBDDC3"/>
      </a:lt2>
      <a:accent1>
        <a:srgbClr val="FFC000"/>
      </a:accent1>
      <a:accent2>
        <a:srgbClr val="FFC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160</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Calibri</vt:lpstr>
      <vt:lpstr>Impact</vt:lpstr>
      <vt:lpstr>Tw Cen MT</vt:lpstr>
      <vt:lpstr>Wingdings</vt:lpstr>
      <vt:lpstr>Wingdings 2</vt:lpstr>
      <vt:lpstr>Median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Kinder</dc:creator>
  <cp:lastModifiedBy>Bill Kinder</cp:lastModifiedBy>
  <cp:revision>18</cp:revision>
  <dcterms:created xsi:type="dcterms:W3CDTF">2013-06-01T15:09:46Z</dcterms:created>
  <dcterms:modified xsi:type="dcterms:W3CDTF">2020-09-10T22:34:11Z</dcterms:modified>
</cp:coreProperties>
</file>